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9" r:id="rId3"/>
    <p:sldId id="260" r:id="rId4"/>
    <p:sldId id="261" r:id="rId5"/>
    <p:sldId id="262" r:id="rId6"/>
    <p:sldId id="263"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4660"/>
  </p:normalViewPr>
  <p:slideViewPr>
    <p:cSldViewPr>
      <p:cViewPr varScale="1">
        <p:scale>
          <a:sx n="63" d="100"/>
          <a:sy n="63" d="100"/>
        </p:scale>
        <p:origin x="163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A87949-119C-490B-ABD5-3448CB22CCB8}" type="datetimeFigureOut">
              <a:rPr lang="en-GB" smtClean="0"/>
              <a:t>29/05/2020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4BB767-59C5-4202-BB2A-59BAA9AE9A9C}" type="slidenum">
              <a:rPr lang="en-GB" smtClean="0"/>
              <a:t>‹#›</a:t>
            </a:fld>
            <a:endParaRPr lang="en-GB"/>
          </a:p>
        </p:txBody>
      </p:sp>
    </p:spTree>
    <p:extLst>
      <p:ext uri="{BB962C8B-B14F-4D97-AF65-F5344CB8AC3E}">
        <p14:creationId xmlns:p14="http://schemas.microsoft.com/office/powerpoint/2010/main" val="2832638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AD71412-3BE4-4ACB-911E-E800BEA5B978}"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753894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D71412-3BE4-4ACB-911E-E800BEA5B978}"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2711854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D71412-3BE4-4ACB-911E-E800BEA5B978}"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333080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AD71412-3BE4-4ACB-911E-E800BEA5B978}"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10231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D71412-3BE4-4ACB-911E-E800BEA5B978}"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167769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AD71412-3BE4-4ACB-911E-E800BEA5B978}" type="datetimeFigureOut">
              <a:rPr lang="en-GB" smtClean="0"/>
              <a:t>29/05/2020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319896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D71412-3BE4-4ACB-911E-E800BEA5B978}" type="datetimeFigureOut">
              <a:rPr lang="en-GB" smtClean="0"/>
              <a:t>29/05/2020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257756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AD71412-3BE4-4ACB-911E-E800BEA5B978}" type="datetimeFigureOut">
              <a:rPr lang="en-GB" smtClean="0"/>
              <a:t>29/05/2020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127192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71412-3BE4-4ACB-911E-E800BEA5B978}" type="datetimeFigureOut">
              <a:rPr lang="en-GB" smtClean="0"/>
              <a:t>29/05/2020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2514015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71412-3BE4-4ACB-911E-E800BEA5B978}" type="datetimeFigureOut">
              <a:rPr lang="en-GB" smtClean="0"/>
              <a:t>29/05/2020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3028514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D71412-3BE4-4ACB-911E-E800BEA5B978}" type="datetimeFigureOut">
              <a:rPr lang="en-GB" smtClean="0"/>
              <a:t>29/05/2020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1DA389-CD1E-42BF-B211-3ED6B62EE211}" type="slidenum">
              <a:rPr lang="en-GB" smtClean="0"/>
              <a:t>‹#›</a:t>
            </a:fld>
            <a:endParaRPr lang="en-GB"/>
          </a:p>
        </p:txBody>
      </p:sp>
    </p:spTree>
    <p:extLst>
      <p:ext uri="{BB962C8B-B14F-4D97-AF65-F5344CB8AC3E}">
        <p14:creationId xmlns:p14="http://schemas.microsoft.com/office/powerpoint/2010/main" val="116498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lumMod val="95000"/>
                <a:lumOff val="5000"/>
              </a:srgbClr>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71412-3BE4-4ACB-911E-E800BEA5B978}" type="datetimeFigureOut">
              <a:rPr lang="en-GB" smtClean="0"/>
              <a:t>29/05/2020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DA389-CD1E-42BF-B211-3ED6B62EE211}" type="slidenum">
              <a:rPr lang="en-GB" smtClean="0"/>
              <a:t>‹#›</a:t>
            </a:fld>
            <a:endParaRPr lang="en-GB"/>
          </a:p>
        </p:txBody>
      </p:sp>
    </p:spTree>
    <p:extLst>
      <p:ext uri="{BB962C8B-B14F-4D97-AF65-F5344CB8AC3E}">
        <p14:creationId xmlns:p14="http://schemas.microsoft.com/office/powerpoint/2010/main" val="4175241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906" y="476672"/>
            <a:ext cx="8208912" cy="3385542"/>
          </a:xfrm>
          <a:prstGeom prst="rect">
            <a:avLst/>
          </a:prstGeom>
          <a:noFill/>
        </p:spPr>
        <p:txBody>
          <a:bodyPr wrap="square" rtlCol="0">
            <a:spAutoFit/>
          </a:bodyPr>
          <a:lstStyle/>
          <a:p>
            <a:endParaRPr lang="en-GB" sz="2800" dirty="0" smtClean="0"/>
          </a:p>
          <a:p>
            <a:r>
              <a:rPr lang="en-GB" sz="2800" dirty="0" smtClean="0">
                <a:latin typeface="Comic Sans MS" panose="030F0702030302020204" pitchFamily="66" charset="0"/>
              </a:rPr>
              <a:t>This weeks </a:t>
            </a:r>
            <a:r>
              <a:rPr lang="en-GB" sz="2800" dirty="0" smtClean="0">
                <a:latin typeface="Comic Sans MS" panose="030F0702030302020204" pitchFamily="66" charset="0"/>
              </a:rPr>
              <a:t>‘</a:t>
            </a:r>
            <a:r>
              <a:rPr lang="en-GB" sz="2800" dirty="0" smtClean="0">
                <a:latin typeface="Comic Sans MS" panose="030F0702030302020204" pitchFamily="66" charset="0"/>
              </a:rPr>
              <a:t>Giraffes Can’t Dance</a:t>
            </a:r>
            <a:r>
              <a:rPr lang="en-GB" sz="2800" dirty="0" smtClean="0">
                <a:latin typeface="Comic Sans MS" panose="030F0702030302020204" pitchFamily="66" charset="0"/>
              </a:rPr>
              <a:t>’ </a:t>
            </a:r>
            <a:r>
              <a:rPr lang="en-GB" sz="2800" dirty="0" smtClean="0">
                <a:latin typeface="Comic Sans MS" panose="030F0702030302020204" pitchFamily="66" charset="0"/>
              </a:rPr>
              <a:t>inspired challenges are…</a:t>
            </a:r>
          </a:p>
          <a:p>
            <a:endParaRPr lang="en-GB" sz="2800" dirty="0" smtClean="0">
              <a:latin typeface="Comic Sans MS" panose="030F0702030302020204" pitchFamily="66" charset="0"/>
            </a:endParaRPr>
          </a:p>
          <a:p>
            <a:endParaRPr lang="en-GB" sz="2800" dirty="0">
              <a:latin typeface="Comic Sans MS" panose="030F0702030302020204" pitchFamily="66" charset="0"/>
            </a:endParaRPr>
          </a:p>
          <a:p>
            <a:endParaRPr lang="en-GB" sz="2800" dirty="0" smtClean="0">
              <a:latin typeface="Comic Sans MS" panose="030F0702030302020204" pitchFamily="66" charset="0"/>
            </a:endParaRPr>
          </a:p>
          <a:p>
            <a:endParaRPr lang="en-GB" sz="2800" dirty="0">
              <a:latin typeface="Comic Sans MS" panose="030F0702030302020204" pitchFamily="66" charset="0"/>
            </a:endParaRPr>
          </a:p>
          <a:p>
            <a:endParaRPr lang="en-GB"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2156083"/>
            <a:ext cx="3096344" cy="3941884"/>
          </a:xfrm>
          <a:prstGeom prst="rect">
            <a:avLst/>
          </a:prstGeom>
        </p:spPr>
      </p:pic>
    </p:spTree>
    <p:extLst>
      <p:ext uri="{BB962C8B-B14F-4D97-AF65-F5344CB8AC3E}">
        <p14:creationId xmlns:p14="http://schemas.microsoft.com/office/powerpoint/2010/main" val="39349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Challenge 1</a:t>
            </a:r>
            <a:endParaRPr lang="en-GB" dirty="0">
              <a:latin typeface="Comic Sans MS" panose="030F0702030302020204" pitchFamily="66" charset="0"/>
            </a:endParaRPr>
          </a:p>
        </p:txBody>
      </p:sp>
      <p:sp>
        <p:nvSpPr>
          <p:cNvPr id="3" name="Content Placeholder 2"/>
          <p:cNvSpPr>
            <a:spLocks noGrp="1"/>
          </p:cNvSpPr>
          <p:nvPr>
            <p:ph idx="1"/>
          </p:nvPr>
        </p:nvSpPr>
        <p:spPr>
          <a:xfrm>
            <a:off x="467544" y="1484784"/>
            <a:ext cx="8229600" cy="4525963"/>
          </a:xfrm>
        </p:spPr>
        <p:txBody>
          <a:bodyPr>
            <a:normAutofit/>
          </a:bodyPr>
          <a:lstStyle/>
          <a:p>
            <a:r>
              <a:rPr lang="en-GB" sz="2800" dirty="0">
                <a:latin typeface="Comic Sans MS" panose="030F0702030302020204" pitchFamily="66" charset="0"/>
              </a:rPr>
              <a:t> Lets have a jungle dance! Can you find some music that you love and have a jungle dance at home? Try moving in different ways like skipping, swaying, leaping, twirling just like the animals in the story.</a:t>
            </a:r>
            <a:endParaRPr lang="en-GB" sz="2800" dirty="0">
              <a:latin typeface="Comic Sans MS" panose="030F0702030302020204" pitchFamily="66" charset="0"/>
            </a:endParaRPr>
          </a:p>
        </p:txBody>
      </p:sp>
      <p:sp>
        <p:nvSpPr>
          <p:cNvPr id="4" name="AutoShape 2" descr="Rainbow Nature Hunt | Forest school activities, Forest scho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2" descr="Feelings Are Important: The Color Monster Book Review and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Feelings Are Important: The Color Monster Book Review and ..."/>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680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Challenge 2</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2000" dirty="0" smtClean="0">
                <a:latin typeface="Comic Sans MS" panose="030F0702030302020204" pitchFamily="66" charset="0"/>
              </a:rPr>
              <a:t>Lets </a:t>
            </a:r>
            <a:r>
              <a:rPr lang="en-GB" sz="2000" dirty="0">
                <a:latin typeface="Comic Sans MS" panose="030F0702030302020204" pitchFamily="66" charset="0"/>
              </a:rPr>
              <a:t>make some jungle play dough! Try making some play dough using the recipe that Miss Taylor gave you or maybe try this simple recipe;</a:t>
            </a: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8 </a:t>
            </a:r>
            <a:r>
              <a:rPr lang="en-GB" sz="2000" dirty="0" err="1">
                <a:latin typeface="Comic Sans MS" panose="030F0702030302020204" pitchFamily="66" charset="0"/>
              </a:rPr>
              <a:t>tbsp</a:t>
            </a:r>
            <a:r>
              <a:rPr lang="en-GB" sz="2000" dirty="0">
                <a:latin typeface="Comic Sans MS" panose="030F0702030302020204" pitchFamily="66" charset="0"/>
              </a:rPr>
              <a:t> flour</a:t>
            </a: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2 </a:t>
            </a:r>
            <a:r>
              <a:rPr lang="en-GB" sz="2000" dirty="0" err="1">
                <a:latin typeface="Comic Sans MS" panose="030F0702030302020204" pitchFamily="66" charset="0"/>
              </a:rPr>
              <a:t>tbsp</a:t>
            </a:r>
            <a:r>
              <a:rPr lang="en-GB" sz="2000" dirty="0">
                <a:latin typeface="Comic Sans MS" panose="030F0702030302020204" pitchFamily="66" charset="0"/>
              </a:rPr>
              <a:t> salt</a:t>
            </a: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60 ml warm water</a:t>
            </a: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Food colouring</a:t>
            </a: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1 </a:t>
            </a:r>
            <a:r>
              <a:rPr lang="en-GB" sz="2000" dirty="0" err="1">
                <a:latin typeface="Comic Sans MS" panose="030F0702030302020204" pitchFamily="66" charset="0"/>
              </a:rPr>
              <a:t>tbsp</a:t>
            </a:r>
            <a:r>
              <a:rPr lang="en-GB" sz="2000" dirty="0">
                <a:latin typeface="Comic Sans MS" panose="030F0702030302020204" pitchFamily="66" charset="0"/>
              </a:rPr>
              <a:t> vegetable oil.</a:t>
            </a: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Mix everything together in a bowl and then knead until soft.</a:t>
            </a:r>
            <a:r>
              <a:rPr lang="en-GB" sz="2000" dirty="0">
                <a:latin typeface="Comic Sans MS" panose="030F0702030302020204" pitchFamily="66" charset="0"/>
              </a:rPr>
              <a:t/>
            </a:r>
            <a:br>
              <a:rPr lang="en-GB" sz="2000" dirty="0">
                <a:latin typeface="Comic Sans MS" panose="030F0702030302020204" pitchFamily="66" charset="0"/>
              </a:rPr>
            </a:br>
            <a:r>
              <a:rPr lang="en-GB" sz="2000" dirty="0">
                <a:latin typeface="Comic Sans MS" panose="030F0702030302020204" pitchFamily="66" charset="0"/>
              </a:rPr>
              <a:t>Have a look in your garden for some leaves, twigs, grass or anything you can find that you might see in the jungle. Have you got any animals that you could add to your play dough and create a jungle scene? (Grown ups I have attached a picture to help in the documents)</a:t>
            </a:r>
            <a:endParaRPr lang="en-GB" sz="2000" dirty="0">
              <a:latin typeface="Comic Sans MS" panose="030F0702030302020204" pitchFamily="66" charset="0"/>
            </a:endParaRPr>
          </a:p>
        </p:txBody>
      </p:sp>
      <p:sp>
        <p:nvSpPr>
          <p:cNvPr id="4" name="AutoShape 4" descr="Rainbow skewers – a fun and healthy party or lunch box foo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49457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Challenge 3</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2800" dirty="0">
                <a:latin typeface="Comic Sans MS" panose="030F0702030302020204" pitchFamily="66" charset="0"/>
              </a:rPr>
              <a:t>Did you notice that the story was a rhyming book? Can you find 2 things in your house that sound the same? I found a hat and a bat in my house!</a:t>
            </a:r>
            <a:endParaRPr lang="en-GB" sz="2800" dirty="0">
              <a:latin typeface="Comic Sans MS" panose="030F0702030302020204" pitchFamily="66" charset="0"/>
            </a:endParaRPr>
          </a:p>
        </p:txBody>
      </p:sp>
    </p:spTree>
    <p:extLst>
      <p:ext uri="{BB962C8B-B14F-4D97-AF65-F5344CB8AC3E}">
        <p14:creationId xmlns:p14="http://schemas.microsoft.com/office/powerpoint/2010/main" val="180648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Challenge 4</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2800" dirty="0">
                <a:latin typeface="Comic Sans MS" panose="030F0702030302020204" pitchFamily="66" charset="0"/>
              </a:rPr>
              <a:t>Have a look at some pictures of the animals in the story. Can you make a model of one of the animals? You could use some junk modelling or play dough or anything you like.</a:t>
            </a:r>
            <a:endParaRPr lang="en-GB" sz="2800" dirty="0">
              <a:latin typeface="Comic Sans MS" panose="030F0702030302020204" pitchFamily="66" charset="0"/>
            </a:endParaRPr>
          </a:p>
        </p:txBody>
      </p:sp>
      <p:sp>
        <p:nvSpPr>
          <p:cNvPr id="4" name="AutoShape 2" descr="Elmer the Post-Racial, Patchwork Elephant – Pointless Thought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Elmer the Post-Racial, Patchwork Elephant – Pointless Thought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Elmer the Post-Racial, Patchwork Elephant – Pointless Thought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77905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Challenge 5</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2800" dirty="0">
                <a:latin typeface="Comic Sans MS" panose="030F0702030302020204" pitchFamily="66" charset="0"/>
              </a:rPr>
              <a:t>Have a go at making a banana giraffe! Cut a banana in half and use some melted chocolate or chocolate raisins or seeds or whatever you like to create a banana giraffe! (Grown ups I have attached a picture to help in the documents or YouTube has a good tutorial 'funny banana giraffe/creative food’)</a:t>
            </a:r>
            <a:endParaRPr lang="en-GB" sz="2600" dirty="0">
              <a:latin typeface="Comic Sans MS" panose="030F0702030302020204" pitchFamily="66" charset="0"/>
            </a:endParaRPr>
          </a:p>
        </p:txBody>
      </p:sp>
    </p:spTree>
    <p:extLst>
      <p:ext uri="{BB962C8B-B14F-4D97-AF65-F5344CB8AC3E}">
        <p14:creationId xmlns:p14="http://schemas.microsoft.com/office/powerpoint/2010/main" val="192613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9026" y="260648"/>
            <a:ext cx="7920880" cy="6124754"/>
          </a:xfrm>
          <a:prstGeom prst="rect">
            <a:avLst/>
          </a:prstGeom>
        </p:spPr>
        <p:txBody>
          <a:bodyPr wrap="square">
            <a:spAutoFit/>
          </a:bodyPr>
          <a:lstStyle/>
          <a:p>
            <a:r>
              <a:rPr lang="en-GB" sz="2800" dirty="0" smtClean="0">
                <a:latin typeface="Comic Sans MS" panose="030F0702030302020204" pitchFamily="66" charset="0"/>
              </a:rPr>
              <a:t>If you complete 2 of our super challenges you will receive a </a:t>
            </a:r>
            <a:r>
              <a:rPr lang="en-GB" sz="2800" b="1" dirty="0" smtClean="0">
                <a:solidFill>
                  <a:schemeClr val="accent6">
                    <a:lumMod val="50000"/>
                  </a:schemeClr>
                </a:solidFill>
                <a:effectLst>
                  <a:outerShdw blurRad="38100" dist="38100" dir="2700000" algn="tl">
                    <a:srgbClr val="000000">
                      <a:alpha val="43137"/>
                    </a:srgbClr>
                  </a:outerShdw>
                </a:effectLst>
                <a:latin typeface="Comic Sans MS" panose="030F0702030302020204" pitchFamily="66" charset="0"/>
              </a:rPr>
              <a:t>bronze</a:t>
            </a:r>
            <a:r>
              <a:rPr lang="en-GB" sz="2800" dirty="0" smtClean="0">
                <a:latin typeface="Comic Sans MS" panose="030F0702030302020204" pitchFamily="66" charset="0"/>
              </a:rPr>
              <a:t> superstar certificate.</a:t>
            </a:r>
          </a:p>
          <a:p>
            <a:endParaRPr lang="en-GB" sz="2800" dirty="0" smtClean="0">
              <a:latin typeface="Comic Sans MS" panose="030F0702030302020204" pitchFamily="66" charset="0"/>
            </a:endParaRPr>
          </a:p>
          <a:p>
            <a:endParaRPr lang="en-GB" sz="2800" dirty="0" smtClean="0">
              <a:latin typeface="Comic Sans MS" panose="030F0702030302020204" pitchFamily="66" charset="0"/>
            </a:endParaRPr>
          </a:p>
          <a:p>
            <a:r>
              <a:rPr lang="en-GB" sz="2800" dirty="0" smtClean="0">
                <a:latin typeface="Comic Sans MS" panose="030F0702030302020204" pitchFamily="66" charset="0"/>
              </a:rPr>
              <a:t>If you complete 3 of our super challenges you will receive a </a:t>
            </a:r>
            <a:r>
              <a:rPr lang="en-GB" sz="2800" b="1" dirty="0" smtClean="0">
                <a:solidFill>
                  <a:schemeClr val="bg2">
                    <a:lumMod val="50000"/>
                  </a:schemeClr>
                </a:solidFill>
                <a:effectLst>
                  <a:outerShdw blurRad="38100" dist="38100" dir="2700000" algn="tl">
                    <a:srgbClr val="000000">
                      <a:alpha val="43137"/>
                    </a:srgbClr>
                  </a:outerShdw>
                </a:effectLst>
                <a:latin typeface="Comic Sans MS" panose="030F0702030302020204" pitchFamily="66" charset="0"/>
              </a:rPr>
              <a:t>silver</a:t>
            </a:r>
            <a:r>
              <a:rPr lang="en-GB" sz="2800" dirty="0" smtClean="0">
                <a:latin typeface="Comic Sans MS" panose="030F0702030302020204" pitchFamily="66" charset="0"/>
              </a:rPr>
              <a:t> superstar certificate.</a:t>
            </a:r>
          </a:p>
          <a:p>
            <a:endParaRPr lang="en-GB" sz="2800" dirty="0" smtClean="0">
              <a:latin typeface="Comic Sans MS" panose="030F0702030302020204" pitchFamily="66" charset="0"/>
            </a:endParaRPr>
          </a:p>
          <a:p>
            <a:endParaRPr lang="en-GB" sz="2800" dirty="0" smtClean="0">
              <a:latin typeface="Comic Sans MS" panose="030F0702030302020204" pitchFamily="66" charset="0"/>
            </a:endParaRPr>
          </a:p>
          <a:p>
            <a:r>
              <a:rPr lang="en-GB" sz="2800" dirty="0" smtClean="0">
                <a:latin typeface="Comic Sans MS" panose="030F0702030302020204" pitchFamily="66" charset="0"/>
              </a:rPr>
              <a:t>If you complete 4 of our super challenges you will receive a </a:t>
            </a:r>
            <a:r>
              <a:rPr lang="en-GB" sz="2800" b="1" dirty="0" smtClean="0">
                <a:solidFill>
                  <a:srgbClr val="FFC000"/>
                </a:solidFill>
                <a:effectLst>
                  <a:outerShdw blurRad="38100" dist="38100" dir="2700000" algn="tl">
                    <a:srgbClr val="000000">
                      <a:alpha val="43137"/>
                    </a:srgbClr>
                  </a:outerShdw>
                </a:effectLst>
                <a:latin typeface="Comic Sans MS" panose="030F0702030302020204" pitchFamily="66" charset="0"/>
              </a:rPr>
              <a:t>gold</a:t>
            </a:r>
            <a:r>
              <a:rPr lang="en-GB" sz="2800" dirty="0" smtClean="0">
                <a:latin typeface="Comic Sans MS" panose="030F0702030302020204" pitchFamily="66" charset="0"/>
              </a:rPr>
              <a:t> superstar certificate.</a:t>
            </a:r>
          </a:p>
          <a:p>
            <a:endParaRPr lang="en-GB" sz="2800" dirty="0" smtClean="0">
              <a:latin typeface="Comic Sans MS" panose="030F0702030302020204" pitchFamily="66" charset="0"/>
            </a:endParaRPr>
          </a:p>
          <a:p>
            <a:endParaRPr lang="en-GB" sz="2800" dirty="0" smtClean="0">
              <a:latin typeface="Comic Sans MS" panose="030F0702030302020204" pitchFamily="66" charset="0"/>
            </a:endParaRPr>
          </a:p>
          <a:p>
            <a:r>
              <a:rPr lang="en-GB" sz="2800" dirty="0" smtClean="0">
                <a:latin typeface="Comic Sans MS" panose="030F0702030302020204" pitchFamily="66" charset="0"/>
              </a:rPr>
              <a:t>If you complete 5 of our super challenges you will receive a </a:t>
            </a:r>
            <a:r>
              <a:rPr lang="en-GB" sz="2800" b="1" dirty="0" smtClean="0">
                <a:solidFill>
                  <a:srgbClr val="FF0000"/>
                </a:solidFill>
                <a:effectLst>
                  <a:outerShdw blurRad="38100" dist="38100" dir="2700000" algn="tl">
                    <a:srgbClr val="000000">
                      <a:alpha val="43137"/>
                    </a:srgbClr>
                  </a:outerShdw>
                </a:effectLst>
                <a:latin typeface="Comic Sans MS" panose="030F0702030302020204" pitchFamily="66" charset="0"/>
              </a:rPr>
              <a:t>r</a:t>
            </a:r>
            <a:r>
              <a:rPr lang="en-GB" sz="2800" b="1"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a</a:t>
            </a:r>
            <a:r>
              <a:rPr lang="en-GB" sz="2800" b="1" dirty="0" smtClean="0">
                <a:solidFill>
                  <a:srgbClr val="FFC000"/>
                </a:solidFill>
                <a:effectLst>
                  <a:outerShdw blurRad="38100" dist="38100" dir="2700000" algn="tl">
                    <a:srgbClr val="000000">
                      <a:alpha val="43137"/>
                    </a:srgbClr>
                  </a:outerShdw>
                </a:effectLst>
                <a:latin typeface="Comic Sans MS" panose="030F0702030302020204" pitchFamily="66" charset="0"/>
              </a:rPr>
              <a:t>i</a:t>
            </a:r>
            <a:r>
              <a:rPr lang="en-GB" sz="2800" b="1" dirty="0" smtClean="0">
                <a:solidFill>
                  <a:srgbClr val="00B050"/>
                </a:solidFill>
                <a:effectLst>
                  <a:outerShdw blurRad="38100" dist="38100" dir="2700000" algn="tl">
                    <a:srgbClr val="000000">
                      <a:alpha val="43137"/>
                    </a:srgbClr>
                  </a:outerShdw>
                </a:effectLst>
                <a:latin typeface="Comic Sans MS" panose="030F0702030302020204" pitchFamily="66" charset="0"/>
              </a:rPr>
              <a:t>n</a:t>
            </a:r>
            <a:r>
              <a:rPr lang="en-GB" sz="2800" b="1" dirty="0" smtClean="0">
                <a:solidFill>
                  <a:srgbClr val="00B0F0"/>
                </a:solidFill>
                <a:effectLst>
                  <a:outerShdw blurRad="38100" dist="38100" dir="2700000" algn="tl">
                    <a:srgbClr val="000000">
                      <a:alpha val="43137"/>
                    </a:srgbClr>
                  </a:outerShdw>
                </a:effectLst>
                <a:latin typeface="Comic Sans MS" panose="030F0702030302020204" pitchFamily="66" charset="0"/>
              </a:rPr>
              <a:t>b</a:t>
            </a:r>
            <a:r>
              <a:rPr lang="en-GB" sz="2800" b="1" dirty="0" smtClean="0">
                <a:solidFill>
                  <a:srgbClr val="0070C0"/>
                </a:solidFill>
                <a:effectLst>
                  <a:outerShdw blurRad="38100" dist="38100" dir="2700000" algn="tl">
                    <a:srgbClr val="000000">
                      <a:alpha val="43137"/>
                    </a:srgbClr>
                  </a:outerShdw>
                </a:effectLst>
                <a:latin typeface="Comic Sans MS" panose="030F0702030302020204" pitchFamily="66" charset="0"/>
              </a:rPr>
              <a:t>o</a:t>
            </a:r>
            <a:r>
              <a:rPr lang="en-GB" sz="2800" b="1" dirty="0" smtClean="0">
                <a:solidFill>
                  <a:srgbClr val="7030A0"/>
                </a:solidFill>
                <a:effectLst>
                  <a:outerShdw blurRad="38100" dist="38100" dir="2700000" algn="tl">
                    <a:srgbClr val="000000">
                      <a:alpha val="43137"/>
                    </a:srgbClr>
                  </a:outerShdw>
                </a:effectLst>
                <a:latin typeface="Comic Sans MS" panose="030F0702030302020204" pitchFamily="66" charset="0"/>
              </a:rPr>
              <a:t>w</a:t>
            </a:r>
            <a:r>
              <a:rPr lang="en-GB" sz="2800" b="1" dirty="0" smtClean="0">
                <a:latin typeface="Comic Sans MS" panose="030F0702030302020204" pitchFamily="66" charset="0"/>
              </a:rPr>
              <a:t> </a:t>
            </a:r>
            <a:r>
              <a:rPr lang="en-GB" sz="2800" dirty="0" smtClean="0">
                <a:latin typeface="Comic Sans MS" panose="030F0702030302020204" pitchFamily="66" charset="0"/>
              </a:rPr>
              <a:t>superstar certificate.</a:t>
            </a:r>
          </a:p>
        </p:txBody>
      </p:sp>
    </p:spTree>
    <p:extLst>
      <p:ext uri="{BB962C8B-B14F-4D97-AF65-F5344CB8AC3E}">
        <p14:creationId xmlns:p14="http://schemas.microsoft.com/office/powerpoint/2010/main" val="245893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822" y="534856"/>
            <a:ext cx="8568952" cy="3970318"/>
          </a:xfrm>
          <a:prstGeom prst="rect">
            <a:avLst/>
          </a:prstGeom>
        </p:spPr>
        <p:txBody>
          <a:bodyPr wrap="square">
            <a:spAutoFit/>
          </a:bodyPr>
          <a:lstStyle/>
          <a:p>
            <a:r>
              <a:rPr lang="en-GB" sz="2800" dirty="0">
                <a:latin typeface="Comic Sans MS" panose="030F0702030302020204" pitchFamily="66" charset="0"/>
              </a:rPr>
              <a:t>We will be reading a new story </a:t>
            </a:r>
            <a:r>
              <a:rPr lang="en-GB" sz="2800" dirty="0" smtClean="0">
                <a:latin typeface="Comic Sans MS" panose="030F0702030302020204" pitchFamily="66" charset="0"/>
              </a:rPr>
              <a:t>next </a:t>
            </a:r>
            <a:r>
              <a:rPr lang="en-GB" sz="2800" dirty="0">
                <a:latin typeface="Comic Sans MS" panose="030F0702030302020204" pitchFamily="66" charset="0"/>
              </a:rPr>
              <a:t>Friday accompanied by new super challenges for you to complete. </a:t>
            </a:r>
          </a:p>
          <a:p>
            <a:endParaRPr lang="en-GB" sz="2800" dirty="0">
              <a:latin typeface="Comic Sans MS" panose="030F0702030302020204" pitchFamily="66" charset="0"/>
            </a:endParaRPr>
          </a:p>
          <a:p>
            <a:r>
              <a:rPr lang="en-GB" sz="2800" dirty="0">
                <a:latin typeface="Comic Sans MS" panose="030F0702030302020204" pitchFamily="66" charset="0"/>
              </a:rPr>
              <a:t>Please upload these onto Tapestry so we can see what super learners you are being at home. We hope you have lots of fun completing these</a:t>
            </a:r>
            <a:r>
              <a:rPr lang="en-GB" sz="2800" dirty="0" smtClean="0">
                <a:latin typeface="Comic Sans MS" panose="030F0702030302020204" pitchFamily="66" charset="0"/>
              </a:rPr>
              <a:t>!</a:t>
            </a:r>
          </a:p>
          <a:p>
            <a:endParaRPr lang="en-GB" sz="2800" dirty="0">
              <a:latin typeface="Comic Sans MS" panose="030F0702030302020204" pitchFamily="66" charset="0"/>
            </a:endParaRPr>
          </a:p>
          <a:p>
            <a:r>
              <a:rPr lang="en-GB" sz="2800" dirty="0" smtClean="0">
                <a:latin typeface="Comic Sans MS" panose="030F0702030302020204" pitchFamily="66" charset="0"/>
              </a:rPr>
              <a:t>Love from Mrs Evans</a:t>
            </a:r>
            <a:endParaRPr lang="en-GB" sz="2800" dirty="0">
              <a:latin typeface="Comic Sans MS" panose="030F0702030302020204" pitchFamily="66" charset="0"/>
            </a:endParaRPr>
          </a:p>
        </p:txBody>
      </p:sp>
    </p:spTree>
    <p:extLst>
      <p:ext uri="{BB962C8B-B14F-4D97-AF65-F5344CB8AC3E}">
        <p14:creationId xmlns:p14="http://schemas.microsoft.com/office/powerpoint/2010/main" val="3009881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294</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Comic Sans MS</vt:lpstr>
      <vt:lpstr>Office Theme</vt:lpstr>
      <vt:lpstr>PowerPoint Presentation</vt:lpstr>
      <vt:lpstr>Challenge 1</vt:lpstr>
      <vt:lpstr>Challenge 2</vt:lpstr>
      <vt:lpstr>Challenge 3</vt:lpstr>
      <vt:lpstr>Challenge 4</vt:lpstr>
      <vt:lpstr>Challenge 5</vt:lpstr>
      <vt:lpstr>PowerPoint Presentation</vt:lpstr>
      <vt:lpstr>PowerPoint Presentation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Farndell</dc:creator>
  <cp:lastModifiedBy>stephanie farndell</cp:lastModifiedBy>
  <cp:revision>9</cp:revision>
  <dcterms:created xsi:type="dcterms:W3CDTF">2020-04-28T13:41:02Z</dcterms:created>
  <dcterms:modified xsi:type="dcterms:W3CDTF">2020-05-29T11:33:31Z</dcterms:modified>
</cp:coreProperties>
</file>